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3F0-700D-44EC-B1C9-CF275D5BD7E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C890-62EC-4D72-BB13-D6117986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D3F0-700D-44EC-B1C9-CF275D5BD7E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C890-62EC-4D72-BB13-D6117986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5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USA Test Prep – Milestone Prep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8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Summarize 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0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Predict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2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Compare</a:t>
            </a:r>
            <a:endParaRPr lang="en-US" alt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5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Contrast</a:t>
            </a:r>
            <a:endParaRPr lang="en-US" alt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Support 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7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Explain</a:t>
            </a:r>
            <a:endParaRPr lang="en-US" alt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71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Describe</a:t>
            </a:r>
            <a:endParaRPr lang="en-US" alt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3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Formulate/Develop</a:t>
            </a:r>
            <a:endParaRPr lang="en-US" alt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09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 to Flocabulary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56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USA Test Prep – Milestone Prep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8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Milestones– Where to go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9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Taking Reminders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72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Milestones– Where to go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9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 in to Flocabulary.com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8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Test-Taking Vocabulary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0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12 Powerful Words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3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Trace/Outline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0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Analyze</a:t>
            </a:r>
            <a:endParaRPr lang="en-US" altLang="en-US" sz="4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0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Infer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Evaluate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2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USA Test Prep – Milestone Prep</vt:lpstr>
      <vt:lpstr>Milestones– Where to go</vt:lpstr>
      <vt:lpstr>Log in to Flocabulary.com</vt:lpstr>
      <vt:lpstr>Test-Taking Vocabulary</vt:lpstr>
      <vt:lpstr>12 Powerful Words</vt:lpstr>
      <vt:lpstr>Trace/Outline</vt:lpstr>
      <vt:lpstr>Analyze</vt:lpstr>
      <vt:lpstr>Infer</vt:lpstr>
      <vt:lpstr>Evaluate</vt:lpstr>
      <vt:lpstr>Summarize </vt:lpstr>
      <vt:lpstr>Predict</vt:lpstr>
      <vt:lpstr>Compare</vt:lpstr>
      <vt:lpstr>Contrast</vt:lpstr>
      <vt:lpstr>Support </vt:lpstr>
      <vt:lpstr>Explain</vt:lpstr>
      <vt:lpstr>Describe</vt:lpstr>
      <vt:lpstr>Formulate/Develop</vt:lpstr>
      <vt:lpstr>Back to Flocabulary</vt:lpstr>
      <vt:lpstr>USA Test Prep – Milestone Prep</vt:lpstr>
      <vt:lpstr>Test Taking Reminders</vt:lpstr>
      <vt:lpstr>Milestones– Where to go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Test Prep – Milestone Prep</dc:title>
  <dc:creator>Lee Ann Patterson</dc:creator>
  <cp:lastModifiedBy>Lee Ann Patterson</cp:lastModifiedBy>
  <cp:revision>1</cp:revision>
  <dcterms:created xsi:type="dcterms:W3CDTF">2016-04-25T14:51:10Z</dcterms:created>
  <dcterms:modified xsi:type="dcterms:W3CDTF">2016-04-25T14:51:10Z</dcterms:modified>
</cp:coreProperties>
</file>