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72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8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73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9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5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2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53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95A49B-08BA-4902-A60A-81A53503FF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28C579-7AEE-4B65-8E9B-9CDB9B2358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43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fs.sparknotes.com/romeojuliet/page_14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important are first impressions?</a:t>
            </a:r>
          </a:p>
          <a:p>
            <a:r>
              <a:rPr lang="en-US" sz="3200" dirty="0" smtClean="0"/>
              <a:t>What kind of first impression do you give to others?</a:t>
            </a:r>
          </a:p>
          <a:p>
            <a:r>
              <a:rPr lang="en-US" sz="3200" dirty="0" smtClean="0"/>
              <a:t>Give an example of a time a first impression was wrong (or right).</a:t>
            </a:r>
          </a:p>
          <a:p>
            <a:endParaRPr lang="en-US" sz="3200" dirty="0"/>
          </a:p>
          <a:p>
            <a:r>
              <a:rPr lang="en-US" sz="3200" dirty="0" smtClean="0"/>
              <a:t>Minimum: 2 paragraphs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3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Prince’s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Work with your partner to read and analyze the prince’s speech.</a:t>
            </a:r>
          </a:p>
          <a:p>
            <a:r>
              <a:rPr lang="en-US" sz="2800" dirty="0"/>
              <a:t>Annotate the text as necessary to help you break down what he means. </a:t>
            </a:r>
          </a:p>
          <a:p>
            <a:r>
              <a:rPr lang="en-US" sz="2800" dirty="0"/>
              <a:t>Go to </a:t>
            </a:r>
            <a:r>
              <a:rPr lang="en-US" sz="2800" dirty="0">
                <a:hlinkClick r:id="rId2"/>
              </a:rPr>
              <a:t>http://nfs.sparknotes.com/romeojuliet/page_14.html</a:t>
            </a:r>
            <a:r>
              <a:rPr lang="en-US" sz="2800" dirty="0"/>
              <a:t> to help you if you need it. </a:t>
            </a:r>
          </a:p>
          <a:p>
            <a:r>
              <a:rPr lang="en-US" sz="2800" dirty="0"/>
              <a:t>Write a 1-2 sentence summary on the  back of the page. </a:t>
            </a:r>
          </a:p>
        </p:txBody>
      </p:sp>
    </p:spTree>
    <p:extLst>
      <p:ext uri="{BB962C8B-B14F-4D97-AF65-F5344CB8AC3E}">
        <p14:creationId xmlns:p14="http://schemas.microsoft.com/office/powerpoint/2010/main" val="3389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Capulet and Paris, a relative of the Prince, discuss Paris’s suit of Juliet. Capulet likes the idea, but thinks Juliet still a little young for marriage (many girls her age are already married). </a:t>
            </a:r>
          </a:p>
          <a:p>
            <a:r>
              <a:rPr lang="en-US" sz="2400" dirty="0" smtClean="0"/>
              <a:t>Capulet decides to have a party so that Paris can “woo” Juliet and make her fall in love with him. He sends a servant (who can’t read) to invite people.</a:t>
            </a:r>
          </a:p>
          <a:p>
            <a:r>
              <a:rPr lang="en-US" sz="2400" dirty="0" smtClean="0"/>
              <a:t>The servant asks Romeo and Benvolio for help reading the guest list. Romeo and Benvolio are still talking about Romeo’s love and they find her name, Rosaline, on the list.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Juliet and Lady Capulet discuss the party that night. </a:t>
            </a:r>
          </a:p>
          <a:p>
            <a:r>
              <a:rPr lang="en-US" sz="2800" dirty="0" smtClean="0"/>
              <a:t>Lady Capulet asks Juliet what she thinks about marriage; Juliet replies that she has not thought about  it (remember, Juliet is 13, almost 14, and many others her age are already married).</a:t>
            </a:r>
          </a:p>
          <a:p>
            <a:r>
              <a:rPr lang="en-US" sz="2800" dirty="0" smtClean="0"/>
              <a:t>Lady Capulet tells Juliet to look at Paris and consider him for a husband and Juliet agrees to do so.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14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iv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Romeo and Benvolio are getting ready for the party at the Capulet’s house. Mercutio, a kinsman of the prince, joins them.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Go to: No Fear Shakespeare “Romeo and Juliet” </a:t>
            </a:r>
          </a:p>
          <a:p>
            <a:pPr lvl="1"/>
            <a:r>
              <a:rPr lang="en-US" sz="2400" dirty="0"/>
              <a:t>http://nfs.sparknotes.com/romeojuliet/page_48.html</a:t>
            </a:r>
            <a:endParaRPr lang="en-US" sz="2400" dirty="0" smtClean="0"/>
          </a:p>
          <a:p>
            <a:r>
              <a:rPr lang="en-US" sz="2800" dirty="0" smtClean="0"/>
              <a:t>The “Queen Mab” speech starts on page 3 and continues on page 4.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89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the “I Dreamt a Dream Tonight” Assignment</a:t>
            </a:r>
          </a:p>
          <a:p>
            <a:r>
              <a:rPr lang="en-US" sz="3200" dirty="0" smtClean="0"/>
              <a:t>Skip Question 1a, but complete 1b-4. </a:t>
            </a:r>
          </a:p>
          <a:p>
            <a:r>
              <a:rPr lang="en-US" sz="3200" dirty="0" smtClean="0"/>
              <a:t>You may use a sheet of notebook paper for #4 or you may ask for a sheet of copy paper.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60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I. Vocabulary – look up each term and know how/when they are used (know part of speech)</a:t>
            </a:r>
          </a:p>
          <a:p>
            <a:r>
              <a:rPr lang="en-US" sz="2800" dirty="0" smtClean="0"/>
              <a:t>II. Literary Terms – look up each term and give examples where necessary</a:t>
            </a:r>
          </a:p>
          <a:p>
            <a:r>
              <a:rPr lang="en-US" sz="2800" dirty="0" smtClean="0"/>
              <a:t>III. Questions – Answer the questions about what you know related to the text. </a:t>
            </a:r>
          </a:p>
        </p:txBody>
      </p:sp>
    </p:spTree>
    <p:extLst>
      <p:ext uri="{BB962C8B-B14F-4D97-AF65-F5344CB8AC3E}">
        <p14:creationId xmlns:p14="http://schemas.microsoft.com/office/powerpoint/2010/main" val="17750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13021"/>
            <a:ext cx="7290055" cy="439633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Re-Read Act I on NFS or on the online textbook. Work on Act I Study Guide.</a:t>
            </a:r>
          </a:p>
          <a:p>
            <a:r>
              <a:rPr lang="en-US" sz="3200" dirty="0" smtClean="0"/>
              <a:t>Work on journals on Write to Learn – if you have not yet submitted Journals #1 or 2, they are late. Send me an email when they are completed.</a:t>
            </a:r>
          </a:p>
          <a:p>
            <a:r>
              <a:rPr lang="en-US" sz="3200" dirty="0" smtClean="0"/>
              <a:t>Check Infinite Campus and the class web site for missing work.</a:t>
            </a:r>
          </a:p>
          <a:p>
            <a:r>
              <a:rPr lang="en-US" sz="3200" dirty="0" smtClean="0"/>
              <a:t>Web Quest #2 – on the class web page – due Feb. 12.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42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509</TotalTime>
  <Words>518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Journal #5</vt:lpstr>
      <vt:lpstr>The Prince’s speech</vt:lpstr>
      <vt:lpstr>Act I, scene ii</vt:lpstr>
      <vt:lpstr>Act I, scene iii</vt:lpstr>
      <vt:lpstr>Act I, scene iv (4)</vt:lpstr>
      <vt:lpstr>Queen Mab</vt:lpstr>
      <vt:lpstr>Study Guide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#5</dc:title>
  <dc:creator>Lee Ann Patterson</dc:creator>
  <cp:lastModifiedBy>Lee Ann Patterson</cp:lastModifiedBy>
  <cp:revision>11</cp:revision>
  <dcterms:created xsi:type="dcterms:W3CDTF">2016-01-25T13:01:07Z</dcterms:created>
  <dcterms:modified xsi:type="dcterms:W3CDTF">2016-01-26T18:23:42Z</dcterms:modified>
</cp:coreProperties>
</file>