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0" r:id="rId3"/>
    <p:sldId id="258" r:id="rId4"/>
    <p:sldId id="263" r:id="rId5"/>
    <p:sldId id="259" r:id="rId6"/>
    <p:sldId id="264" r:id="rId7"/>
    <p:sldId id="262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80" d="100"/>
          <a:sy n="80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056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535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9844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897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7107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530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548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861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9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17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13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355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46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440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281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509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881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#6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598" y="1540042"/>
            <a:ext cx="6934201" cy="4501322"/>
          </a:xfrm>
        </p:spPr>
        <p:txBody>
          <a:bodyPr>
            <a:noAutofit/>
          </a:bodyPr>
          <a:lstStyle/>
          <a:p>
            <a:r>
              <a:rPr lang="en-US" sz="2800" dirty="0"/>
              <a:t>Do you believe in love at first sight? Why or why not? </a:t>
            </a:r>
          </a:p>
          <a:p>
            <a:r>
              <a:rPr lang="en-US" sz="2800" dirty="0"/>
              <a:t>Give examples to support you opinion.</a:t>
            </a:r>
          </a:p>
          <a:p>
            <a:endParaRPr lang="en-US" sz="2800" dirty="0"/>
          </a:p>
          <a:p>
            <a:r>
              <a:rPr lang="en-US" sz="2800" dirty="0"/>
              <a:t>Be sure to include an introduction, a body, and a conclusion to your writing. </a:t>
            </a:r>
            <a:endParaRPr lang="en-US" sz="2800" dirty="0" smtClean="0"/>
          </a:p>
          <a:p>
            <a:r>
              <a:rPr lang="en-US" sz="2800" dirty="0" smtClean="0"/>
              <a:t>Write your answer on a sheet of notebook paper. You have 10 minutes to write.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635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I. Vocabulary – look up each term and know how/when they are used (know part of speech)</a:t>
            </a:r>
          </a:p>
          <a:p>
            <a:r>
              <a:rPr lang="en-US" sz="2800" dirty="0"/>
              <a:t>II. Literary Terms – look up each term and give examples where necessary</a:t>
            </a:r>
          </a:p>
          <a:p>
            <a:r>
              <a:rPr lang="en-US" sz="2800" dirty="0"/>
              <a:t>III. Questions – Answer the questions about what you know related to the text. </a:t>
            </a:r>
          </a:p>
        </p:txBody>
      </p:sp>
    </p:spTree>
    <p:extLst>
      <p:ext uri="{BB962C8B-B14F-4D97-AF65-F5344CB8AC3E}">
        <p14:creationId xmlns:p14="http://schemas.microsoft.com/office/powerpoint/2010/main" val="387197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I, Scene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together and follow along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14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Sonnet in Dialogue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15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Flocabulary.com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Romeo and Juliet: First Meeting</a:t>
            </a:r>
          </a:p>
          <a:p>
            <a:r>
              <a:rPr lang="en-US" sz="2800" dirty="0" smtClean="0"/>
              <a:t>Review the Interactive Lyrics and the Quick Review with your </a:t>
            </a:r>
            <a:r>
              <a:rPr lang="en-US" sz="2800" dirty="0" smtClean="0"/>
              <a:t>partner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21866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9726"/>
            <a:ext cx="4287254" cy="4621637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Rewrite </a:t>
            </a:r>
            <a:r>
              <a:rPr lang="en-US" sz="2800" dirty="0" smtClean="0"/>
              <a:t>the conversation between Romeo and Juliet as a series of text messages – what would they have said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Use the modern version in the Flocabulary video and on No Fear Shakespeare (Act I, Scene v, page 5) to help you as you rewrite this. </a:t>
            </a:r>
            <a:endParaRPr lang="en-US" sz="2800" dirty="0" smtClean="0"/>
          </a:p>
        </p:txBody>
      </p:sp>
      <p:pic>
        <p:nvPicPr>
          <p:cNvPr id="1026" name="Picture 2" descr="https://articulate-heroes.s3.amazonaws.com/uploads/attachment/attachment_url/324/conv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7754" y="228599"/>
            <a:ext cx="3109740" cy="642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412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Flocabulary.com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Take the Quiz on Flocabulary.com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8321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913021"/>
            <a:ext cx="7290055" cy="4396339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Re-Read Act I on NFS or on the online textbook. Work on Act I Study Guide.</a:t>
            </a:r>
          </a:p>
          <a:p>
            <a:r>
              <a:rPr lang="en-US" sz="3200" dirty="0" smtClean="0"/>
              <a:t>Act 1 Quiz on </a:t>
            </a:r>
            <a:r>
              <a:rPr lang="en-US" sz="3200" dirty="0" smtClean="0"/>
              <a:t>Tuesday, </a:t>
            </a:r>
            <a:r>
              <a:rPr lang="en-US" sz="3200" dirty="0" smtClean="0"/>
              <a:t>Feb. </a:t>
            </a:r>
            <a:r>
              <a:rPr lang="en-US" sz="3200" smtClean="0"/>
              <a:t>2</a:t>
            </a:r>
            <a:endParaRPr lang="en-US" sz="3200" dirty="0" smtClean="0"/>
          </a:p>
          <a:p>
            <a:r>
              <a:rPr lang="en-US" sz="3200" dirty="0" smtClean="0"/>
              <a:t>Work on journals on Write to Learn – if you have not yet submitted Journals #1 or 2, they are late. Send me an email when they are completed.</a:t>
            </a:r>
          </a:p>
          <a:p>
            <a:r>
              <a:rPr lang="en-US" sz="3200" dirty="0" smtClean="0"/>
              <a:t>Check Infinite Campus and the class web site for missing work.</a:t>
            </a:r>
          </a:p>
          <a:p>
            <a:r>
              <a:rPr lang="en-US" sz="3200" dirty="0" smtClean="0"/>
              <a:t>Web Quest #2 – on the class web page – due Feb. 12.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752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</TotalTime>
  <Words>292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Journal #6</vt:lpstr>
      <vt:lpstr>Study Guide</vt:lpstr>
      <vt:lpstr>Act I, Scene 5</vt:lpstr>
      <vt:lpstr>First Meeting</vt:lpstr>
      <vt:lpstr>Flocabulary.com</vt:lpstr>
      <vt:lpstr>Task</vt:lpstr>
      <vt:lpstr>Flocabulary.com Quiz</vt:lpstr>
      <vt:lpstr>Homework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 #6</dc:title>
  <dc:creator>Lee Ann Patterson</dc:creator>
  <cp:lastModifiedBy>Lee Ann Patterson</cp:lastModifiedBy>
  <cp:revision>5</cp:revision>
  <dcterms:created xsi:type="dcterms:W3CDTF">2016-01-27T12:58:03Z</dcterms:created>
  <dcterms:modified xsi:type="dcterms:W3CDTF">2016-01-28T14:18:27Z</dcterms:modified>
</cp:coreProperties>
</file>